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14283C"/>
                </a:solidFill>
              </a:rPr>
              <a:t>Persona builder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69848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A persona is a short profile of a stakeholder type — not a real person, but a representative picture of what they know, care about and respond to.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Nice to have, not always needed: a persona is most useful when you're building a tool or service. If you are, it's the first thing to consider.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Test, don't guess: better than imagining a persona, find a real person who fits it and ask them to talk you through how they would use what you're building. Watch them go through your resource.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Focus on your top two or three priority stakeholders only.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2200">
                <a:solidFill>
                  <a:srgbClr val="14283C"/>
                </a:solidFill>
              </a:rPr>
              <a:t>Persona: [role title, not a name]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48640" y="1097280"/>
          <a:ext cx="1106424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7772400"/>
              </a:tblGrid>
              <a:tr h="1024128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14283C"/>
                          </a:solidFill>
                        </a:rPr>
                        <a:t>Role</a:t>
                      </a:r>
                    </a:p>
                  </a:txBody>
                  <a:tcPr>
                    <a:solidFill>
                      <a:srgbClr val="DBE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i="1" sz="1100">
                          <a:solidFill>
                            <a:srgbClr val="5A6B7A"/>
                          </a:solidFill>
                        </a:rPr>
                        <a:t>e.g. “National Funder Representative” — a title, not a name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024128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14283C"/>
                          </a:solidFill>
                        </a:rPr>
                        <a:t>What they know about ELIXIR</a:t>
                      </a:r>
                    </a:p>
                  </a:txBody>
                  <a:tcPr>
                    <a:solidFill>
                      <a:srgbClr val="DBE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i="1" sz="1100">
                          <a:solidFill>
                            <a:srgbClr val="5A6B7A"/>
                          </a:solidFill>
                        </a:rPr>
                        <a:t>Assume less than you think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024128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14283C"/>
                          </a:solidFill>
                        </a:rPr>
                        <a:t>What they care about most</a:t>
                      </a:r>
                    </a:p>
                  </a:txBody>
                  <a:tcPr>
                    <a:solidFill>
                      <a:srgbClr val="DBE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i="1" sz="1100">
                          <a:solidFill>
                            <a:srgbClr val="5A6B7A"/>
                          </a:solidFill>
                        </a:rPr>
                        <a:t>Usually not what you care about most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024128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14283C"/>
                          </a:solidFill>
                        </a:rPr>
                        <a:t>Where they get their information</a:t>
                      </a:r>
                    </a:p>
                  </a:txBody>
                  <a:tcPr>
                    <a:solidFill>
                      <a:srgbClr val="DBE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i="1" sz="1100">
                          <a:solidFill>
                            <a:srgbClr val="5A6B7A"/>
                          </a:solidFill>
                        </a:rPr>
                        <a:t>Tells you which channels to use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024128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14283C"/>
                          </a:solidFill>
                        </a:rPr>
                        <a:t>What would catch their attention</a:t>
                      </a:r>
                    </a:p>
                  </a:txBody>
                  <a:tcPr>
                    <a:solidFill>
                      <a:srgbClr val="DBE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i="1" sz="1100">
                          <a:solidFill>
                            <a:srgbClr val="5A6B7A"/>
                          </a:solidFill>
                        </a:rPr>
                        <a:t>One sentence that would make them want to know more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